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Lst>
  <p:sldSz cy="5143500" cx="9144000"/>
  <p:notesSz cx="6858000" cy="9144000"/>
  <p:embeddedFontLst>
    <p:embeddedFont>
      <p:font typeface="Raleway"/>
      <p:regular r:id="rId187"/>
      <p:bold r:id="rId188"/>
      <p:italic r:id="rId189"/>
      <p:boldItalic r:id="rId190"/>
    </p:embeddedFont>
    <p:embeddedFont>
      <p:font typeface="Lato"/>
      <p:regular r:id="rId191"/>
      <p:bold r:id="rId192"/>
      <p:italic r:id="rId193"/>
      <p:boldItalic r:id="rId1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font" Target="fonts/Raleway-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font" Target="fonts/Lato-boldItalic.fntdata"/><Relationship Id="rId43" Type="http://schemas.openxmlformats.org/officeDocument/2006/relationships/slide" Target="slides/slide36.xml"/><Relationship Id="rId193" Type="http://schemas.openxmlformats.org/officeDocument/2006/relationships/font" Target="fonts/Lato-italic.fntdata"/><Relationship Id="rId46" Type="http://schemas.openxmlformats.org/officeDocument/2006/relationships/slide" Target="slides/slide39.xml"/><Relationship Id="rId192" Type="http://schemas.openxmlformats.org/officeDocument/2006/relationships/font" Target="fonts/Lato-bold.fntdata"/><Relationship Id="rId45" Type="http://schemas.openxmlformats.org/officeDocument/2006/relationships/slide" Target="slides/slide38.xml"/><Relationship Id="rId191" Type="http://schemas.openxmlformats.org/officeDocument/2006/relationships/font" Target="fonts/Lato-regular.fntdata"/><Relationship Id="rId48" Type="http://schemas.openxmlformats.org/officeDocument/2006/relationships/slide" Target="slides/slide41.xml"/><Relationship Id="rId187" Type="http://schemas.openxmlformats.org/officeDocument/2006/relationships/font" Target="fonts/Raleway-regular.fntdata"/><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font" Target="fonts/Raleway-italic.fntdata"/><Relationship Id="rId188" Type="http://schemas.openxmlformats.org/officeDocument/2006/relationships/font" Target="fonts/Raleway-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89" name="Shape 189"/>
        <p:cNvGrpSpPr/>
        <p:nvPr/>
      </p:nvGrpSpPr>
      <p:grpSpPr>
        <a:xfrm>
          <a:off x="0" y="0"/>
          <a:ext cx="0" cy="0"/>
          <a:chOff x="0" y="0"/>
          <a:chExt cx="0" cy="0"/>
        </a:xfrm>
      </p:grpSpPr>
      <p:sp>
        <p:nvSpPr>
          <p:cNvPr id="190" name="Google Shape;190;p2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7"/>
          <p:cNvGrpSpPr/>
          <p:nvPr/>
        </p:nvGrpSpPr>
        <p:grpSpPr>
          <a:xfrm>
            <a:off x="830392" y="1191256"/>
            <a:ext cx="745763" cy="45826"/>
            <a:chOff x="4580561" y="2589004"/>
            <a:chExt cx="1064464" cy="25200"/>
          </a:xfrm>
        </p:grpSpPr>
        <p:sp>
          <p:nvSpPr>
            <p:cNvPr id="192" name="Google Shape;192;p2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96" name="Google Shape;19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7" name="Shape 197"/>
        <p:cNvGrpSpPr/>
        <p:nvPr/>
      </p:nvGrpSpPr>
      <p:grpSpPr>
        <a:xfrm>
          <a:off x="0" y="0"/>
          <a:ext cx="0" cy="0"/>
          <a:chOff x="0" y="0"/>
          <a:chExt cx="0" cy="0"/>
        </a:xfrm>
      </p:grpSpPr>
      <p:grpSp>
        <p:nvGrpSpPr>
          <p:cNvPr id="198" name="Google Shape;198;p28"/>
          <p:cNvGrpSpPr/>
          <p:nvPr/>
        </p:nvGrpSpPr>
        <p:grpSpPr>
          <a:xfrm>
            <a:off x="830392" y="1191256"/>
            <a:ext cx="745763" cy="45826"/>
            <a:chOff x="4580561" y="2589004"/>
            <a:chExt cx="1064464" cy="25200"/>
          </a:xfrm>
        </p:grpSpPr>
        <p:sp>
          <p:nvSpPr>
            <p:cNvPr id="199" name="Google Shape;199;p2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2" name="Google Shape;202;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2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29"/>
          <p:cNvGrpSpPr/>
          <p:nvPr/>
        </p:nvGrpSpPr>
        <p:grpSpPr>
          <a:xfrm>
            <a:off x="830392" y="1191256"/>
            <a:ext cx="745763" cy="45826"/>
            <a:chOff x="4580561" y="2589004"/>
            <a:chExt cx="1064464" cy="25200"/>
          </a:xfrm>
        </p:grpSpPr>
        <p:sp>
          <p:nvSpPr>
            <p:cNvPr id="206" name="Google Shape;206;p2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0" name="Google Shape;21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 name="Shape 211"/>
        <p:cNvGrpSpPr/>
        <p:nvPr/>
      </p:nvGrpSpPr>
      <p:grpSpPr>
        <a:xfrm>
          <a:off x="0" y="0"/>
          <a:ext cx="0" cy="0"/>
          <a:chOff x="0" y="0"/>
          <a:chExt cx="0" cy="0"/>
        </a:xfrm>
      </p:grpSpPr>
      <p:sp>
        <p:nvSpPr>
          <p:cNvPr id="212" name="Google Shape;212;p3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 name="Google Shape;213;p30"/>
          <p:cNvGrpSpPr/>
          <p:nvPr/>
        </p:nvGrpSpPr>
        <p:grpSpPr>
          <a:xfrm>
            <a:off x="830392" y="1191256"/>
            <a:ext cx="745763" cy="45826"/>
            <a:chOff x="4580561" y="2589004"/>
            <a:chExt cx="1064464" cy="25200"/>
          </a:xfrm>
        </p:grpSpPr>
        <p:sp>
          <p:nvSpPr>
            <p:cNvPr id="214" name="Google Shape;214;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17" name="Google Shape;217;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8" name="Google Shape;218;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9" name="Google Shape;219;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31"/>
          <p:cNvGrpSpPr/>
          <p:nvPr/>
        </p:nvGrpSpPr>
        <p:grpSpPr>
          <a:xfrm>
            <a:off x="830392" y="1191256"/>
            <a:ext cx="745763" cy="45826"/>
            <a:chOff x="4580561" y="2589004"/>
            <a:chExt cx="1064464" cy="25200"/>
          </a:xfrm>
        </p:grpSpPr>
        <p:sp>
          <p:nvSpPr>
            <p:cNvPr id="223" name="Google Shape;223;p3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26" name="Google Shape;22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7" name="Shape 227"/>
        <p:cNvGrpSpPr/>
        <p:nvPr/>
      </p:nvGrpSpPr>
      <p:grpSpPr>
        <a:xfrm>
          <a:off x="0" y="0"/>
          <a:ext cx="0" cy="0"/>
          <a:chOff x="0" y="0"/>
          <a:chExt cx="0" cy="0"/>
        </a:xfrm>
      </p:grpSpPr>
      <p:sp>
        <p:nvSpPr>
          <p:cNvPr id="228" name="Google Shape;22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32"/>
          <p:cNvGrpSpPr/>
          <p:nvPr/>
        </p:nvGrpSpPr>
        <p:grpSpPr>
          <a:xfrm>
            <a:off x="830392" y="1191256"/>
            <a:ext cx="745763" cy="45826"/>
            <a:chOff x="4580561" y="2589004"/>
            <a:chExt cx="1064464" cy="25200"/>
          </a:xfrm>
        </p:grpSpPr>
        <p:sp>
          <p:nvSpPr>
            <p:cNvPr id="230" name="Google Shape;23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33" name="Google Shape;233;p32"/>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4" name="Google Shape;23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35" name="Shape 235"/>
        <p:cNvGrpSpPr/>
        <p:nvPr/>
      </p:nvGrpSpPr>
      <p:grpSpPr>
        <a:xfrm>
          <a:off x="0" y="0"/>
          <a:ext cx="0" cy="0"/>
          <a:chOff x="0" y="0"/>
          <a:chExt cx="0" cy="0"/>
        </a:xfrm>
      </p:grpSpPr>
      <p:grpSp>
        <p:nvGrpSpPr>
          <p:cNvPr id="236" name="Google Shape;236;p33"/>
          <p:cNvGrpSpPr/>
          <p:nvPr/>
        </p:nvGrpSpPr>
        <p:grpSpPr>
          <a:xfrm>
            <a:off x="830392" y="4169130"/>
            <a:ext cx="745763" cy="45826"/>
            <a:chOff x="4580561" y="2589004"/>
            <a:chExt cx="1064464" cy="25200"/>
          </a:xfrm>
        </p:grpSpPr>
        <p:sp>
          <p:nvSpPr>
            <p:cNvPr id="237" name="Google Shape;237;p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40" name="Google Shape;240;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1" name="Shape 241"/>
        <p:cNvGrpSpPr/>
        <p:nvPr/>
      </p:nvGrpSpPr>
      <p:grpSpPr>
        <a:xfrm>
          <a:off x="0" y="0"/>
          <a:ext cx="0" cy="0"/>
          <a:chOff x="0" y="0"/>
          <a:chExt cx="0" cy="0"/>
        </a:xfrm>
      </p:grpSpPr>
      <p:sp>
        <p:nvSpPr>
          <p:cNvPr id="242" name="Google Shape;242;p3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34"/>
          <p:cNvGrpSpPr/>
          <p:nvPr/>
        </p:nvGrpSpPr>
        <p:grpSpPr>
          <a:xfrm>
            <a:off x="830392" y="1191256"/>
            <a:ext cx="745763" cy="45826"/>
            <a:chOff x="4580561" y="2589004"/>
            <a:chExt cx="1064464" cy="25200"/>
          </a:xfrm>
        </p:grpSpPr>
        <p:sp>
          <p:nvSpPr>
            <p:cNvPr id="244" name="Google Shape;244;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47" name="Google Shape;247;p3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48" name="Google Shape;248;p3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49" name="Google Shape;249;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0" name="Shape 250"/>
        <p:cNvGrpSpPr/>
        <p:nvPr/>
      </p:nvGrpSpPr>
      <p:grpSpPr>
        <a:xfrm>
          <a:off x="0" y="0"/>
          <a:ext cx="0" cy="0"/>
          <a:chOff x="0" y="0"/>
          <a:chExt cx="0" cy="0"/>
        </a:xfrm>
      </p:grpSpPr>
      <p:sp>
        <p:nvSpPr>
          <p:cNvPr id="251" name="Google Shape;251;p3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830392" y="4169130"/>
            <a:ext cx="745763" cy="45826"/>
            <a:chOff x="4580561" y="2589004"/>
            <a:chExt cx="1064464" cy="25200"/>
          </a:xfrm>
        </p:grpSpPr>
        <p:sp>
          <p:nvSpPr>
            <p:cNvPr id="255" name="Google Shape;255;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6"/>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258" name="Google Shape;258;p3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259" name="Google Shape;25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87" name="Google Shape;187;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88" name="Google Shape;188;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3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3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4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4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45.png"/><Relationship Id="rId4" Type="http://schemas.openxmlformats.org/officeDocument/2006/relationships/image" Target="../media/image4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4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4.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55.png"/><Relationship Id="rId4" Type="http://schemas.openxmlformats.org/officeDocument/2006/relationships/image" Target="../media/image4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51.png"/><Relationship Id="rId4" Type="http://schemas.openxmlformats.org/officeDocument/2006/relationships/image" Target="../media/image5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267" name="Google Shape;267;p38"/>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322" name="Google Shape;322;p47"/>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844" name="Google Shape;844;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850" name="Google Shape;850;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856" name="Google Shape;856;p139"/>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862" name="Google Shape;862;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868" name="Google Shape;868;p141"/>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79" name="Google Shape;87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85" name="Google Shape;885;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91" name="Google Shape;891;p145"/>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97" name="Google Shape;897;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328" name="Google Shape;328;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908" name="Google Shape;908;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914" name="Google Shape;91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920" name="Google Shape;920;p150"/>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931" name="Google Shape;931;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937" name="Google Shape;937;p153"/>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948" name="Google Shape;948;p1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954" name="Google Shape;954;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334" name="Google Shape;334;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960" name="Google Shape;960;p157"/>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971" name="Google Shape;97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972" name="Google Shape;972;p159"/>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78" name="Google Shape;978;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84" name="Google Shape;984;p161"/>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95" name="Google Shape;995;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1001" name="Google Shape;1001;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1007" name="Google Shape;1007;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1013" name="Google Shape;1013;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340" name="Google Shape;340;p50"/>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1019" name="Google Shape;1019;p167"/>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1025" name="Google Shape;1025;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1031" name="Google Shape;1031;p169"/>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1042" name="Google Shape;1042;p1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1048" name="Google Shape;1048;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1054" name="Google Shape;1054;p173"/>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1065" name="Google Shape;1065;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1071" name="Google Shape;1071;p176"/>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82" name="Google Shape;1082;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88" name="Google Shape;1088;p179"/>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99" name="Google Shape;1099;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105" name="Google Shape;1105;p182"/>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111" name="Google Shape;1111;p183"/>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122" name="Google Shape;1122;p1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128" name="Google Shape;1128;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351" name="Google Shape;351;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134" name="Google Shape;1134;p187"/>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135" name="Google Shape;1135;p187"/>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141" name="Google Shape;1141;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147" name="Google Shape;1147;p189"/>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153" name="Google Shape;1153;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159" name="Google Shape;1159;p191"/>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165" name="Google Shape;1165;p192"/>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176" name="Google Shape;1176;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82" name="Google Shape;1182;p195"/>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88" name="Google Shape;1188;p196"/>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89" name="Google Shape;1189;p196"/>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357" name="Google Shape;35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200" name="Google Shape;1200;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206" name="Google Shape;1206;p199"/>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207" name="Google Shape;1207;p199"/>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218" name="Google Shape;1218;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224" name="Google Shape;1224;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Pengaturan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3"/>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230" name="Google Shape;1230;p203"/>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231" name="Google Shape;1231;p203"/>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237" name="Google Shape;1237;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responsive,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243" name="Google Shape;1243;p205"/>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249" name="Google Shape;1249;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363" name="Google Shape;36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255" name="Google Shape;1255;p207"/>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261" name="Google Shape;1261;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272" name="Google Shape;1272;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78" name="Google Shape;1278;p2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84" name="Google Shape;1284;p212"/>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95" name="Google Shape;1295;p2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99" name="Shape 1299"/>
        <p:cNvGrpSpPr/>
        <p:nvPr/>
      </p:nvGrpSpPr>
      <p:grpSpPr>
        <a:xfrm>
          <a:off x="0" y="0"/>
          <a:ext cx="0" cy="0"/>
          <a:chOff x="0" y="0"/>
          <a:chExt cx="0" cy="0"/>
        </a:xfrm>
      </p:grpSpPr>
      <p:sp>
        <p:nvSpPr>
          <p:cNvPr id="1300" name="Google Shape;1300;p2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306" name="Google Shape;1306;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369" name="Google Shape;369;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375" name="Google Shape;37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9"/>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273" name="Google Shape;273;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274" name="Google Shape;274;p39"/>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81" name="Google Shape;38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87" name="Google Shape;387;p58"/>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98" name="Google Shape;398;p60"/>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99" name="Google Shape;399;p60"/>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405" name="Google Shape;405;p61"/>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411" name="Google Shape;41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22" name="Google Shape;422;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428" name="Google Shape;42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32" name="Shape 432"/>
        <p:cNvGrpSpPr/>
        <p:nvPr/>
      </p:nvGrpSpPr>
      <p:grpSpPr>
        <a:xfrm>
          <a:off x="0" y="0"/>
          <a:ext cx="0" cy="0"/>
          <a:chOff x="0" y="0"/>
          <a:chExt cx="0" cy="0"/>
        </a:xfrm>
      </p:grpSpPr>
      <p:sp>
        <p:nvSpPr>
          <p:cNvPr id="433" name="Google Shape;433;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80" name="Google Shape;280;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439" name="Google Shape;439;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445" name="Google Shape;445;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49" name="Shape 449"/>
        <p:cNvGrpSpPr/>
        <p:nvPr/>
      </p:nvGrpSpPr>
      <p:grpSpPr>
        <a:xfrm>
          <a:off x="0" y="0"/>
          <a:ext cx="0" cy="0"/>
          <a:chOff x="0" y="0"/>
          <a:chExt cx="0" cy="0"/>
        </a:xfrm>
      </p:grpSpPr>
      <p:sp>
        <p:nvSpPr>
          <p:cNvPr id="450" name="Google Shape;450;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456" name="Google Shape;456;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462" name="Google Shape;462;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68" name="Google Shape;468;p72"/>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80" name="Google Shape;480;p74"/>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84" name="Shape 484"/>
        <p:cNvGrpSpPr/>
        <p:nvPr/>
      </p:nvGrpSpPr>
      <p:grpSpPr>
        <a:xfrm>
          <a:off x="0" y="0"/>
          <a:ext cx="0" cy="0"/>
          <a:chOff x="0" y="0"/>
          <a:chExt cx="0" cy="0"/>
        </a:xfrm>
      </p:grpSpPr>
      <p:sp>
        <p:nvSpPr>
          <p:cNvPr id="485" name="Google Shape;485;p7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91" name="Google Shape;491;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97" name="Google Shape;49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501" name="Shape 501"/>
        <p:cNvGrpSpPr/>
        <p:nvPr/>
      </p:nvGrpSpPr>
      <p:grpSpPr>
        <a:xfrm>
          <a:off x="0" y="0"/>
          <a:ext cx="0" cy="0"/>
          <a:chOff x="0" y="0"/>
          <a:chExt cx="0" cy="0"/>
        </a:xfrm>
      </p:grpSpPr>
      <p:sp>
        <p:nvSpPr>
          <p:cNvPr id="502" name="Google Shape;50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508" name="Google Shape;50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514" name="Google Shape;514;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525" name="Google Shape;52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531" name="Google Shape;531;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542" name="Google Shape;54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548" name="Google Shape;548;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92" name="Google Shape;292;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554" name="Google Shape;554;p87"/>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560" name="Google Shape;560;p88"/>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571" name="Google Shape;571;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77" name="Google Shape;577;p91"/>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83" name="Google Shape;583;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94" name="Google Shape;594;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600" name="Google Shape;600;p95"/>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606" name="Google Shape;606;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612" name="Google Shape;612;p97"/>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623" name="Google Shape;623;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629" name="Google Shape;629;p100"/>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635" name="Google Shape;635;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641" name="Google Shape;641;p102"/>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652" name="Google Shape;652;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658" name="Google Shape;658;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664" name="Google Shape;664;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303" name="Google Shape;303;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670" name="Google Shape;670;p107"/>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81" name="Google Shape;681;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87" name="Google Shape;687;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93" name="Google Shape;693;p111"/>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704" name="Google Shape;704;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710" name="Google Shape;710;p114"/>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721" name="Google Shape;721;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309" name="Google Shape;309;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310" name="Google Shape;310;p45"/>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727" name="Google Shape;727;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733" name="Google Shape;733;p118"/>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744" name="Google Shape;744;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750" name="Google Shape;750;p121"/>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756" name="Google Shape;756;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762" name="Google Shape;762;p123"/>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768" name="Google Shape;768;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774" name="Google Shape;774;p125"/>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316" name="Google Shape;316;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85" name="Google Shape;785;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91" name="Google Shape;791;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97" name="Google Shape;797;p129"/>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803" name="Google Shape;803;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809" name="Google Shape;809;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815" name="Google Shape;815;p132"/>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821" name="Google Shape;821;p1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827" name="Google Shape;827;p134"/>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833" name="Google Shape;833;p135"/>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